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17"/>
    </p:embeddedFont>
    <p:embeddedFont>
      <p:font typeface="Comfortaa" pitchFamily="2" charset="0"/>
      <p:regular r:id="rId18"/>
      <p:bold r:id="rId19"/>
    </p:embeddedFont>
    <p:embeddedFont>
      <p:font typeface="Oswald" pitchFamily="2" charset="77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eix8JwFnMYMsvWwCYOutBg==" hashData="ufONZPW6k2G0nBChqwKLNdu63IGR9XUL0DQgggGaUDxXwmG/Zzekw+3P+L5w5VQo3KmmHKNjTUiHRwWDtCt/5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0"/>
  </p:normalViewPr>
  <p:slideViewPr>
    <p:cSldViewPr snapToGrid="0" snapToObjects="1">
      <p:cViewPr varScale="1">
        <p:scale>
          <a:sx n="102" d="100"/>
          <a:sy n="102" d="100"/>
        </p:scale>
        <p:origin x="17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f4d35959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f4d35959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f4d35959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f4d35959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f4d35959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f4d35959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f4d35959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f4d35959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f4d35959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f4d359591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f4d3595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f4d3595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f4d35959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f4d35959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f4d35959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f4d35959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f4d35959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f4d35959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0fa46852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0fa46852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f4d35959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f4d35959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f4d35959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f4d35959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f4d3595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f4d35959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roadtlv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heroadtlv.com" TargetMode="External"/><Relationship Id="rId4" Type="http://schemas.openxmlformats.org/officeDocument/2006/relationships/hyperlink" Target="mailto:yoel@theroadtlv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800">
                <a:latin typeface="Comfortaa"/>
                <a:ea typeface="Comfortaa"/>
                <a:cs typeface="Comfortaa"/>
                <a:sym typeface="Comfortaa"/>
              </a:rPr>
              <a:t>A Product In The Making</a:t>
            </a:r>
            <a:endParaRPr sz="4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to Stop Worrying and Start Loving Product Strategy</a:t>
            </a: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4294967295"/>
          </p:nvPr>
        </p:nvSpPr>
        <p:spPr>
          <a:xfrm>
            <a:off x="216650" y="4325123"/>
            <a:ext cx="63768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hlinkClick r:id="rId3"/>
              </a:rPr>
              <a:t>theroadtlv.com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4"/>
          <a:srcRect/>
          <a:stretch/>
        </p:blipFill>
        <p:spPr>
          <a:xfrm>
            <a:off x="8100396" y="4213523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 amt="48000"/>
          </a:blip>
          <a:srcRect l="38126"/>
          <a:stretch/>
        </p:blipFill>
        <p:spPr>
          <a:xfrm>
            <a:off x="3486527" y="0"/>
            <a:ext cx="5656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04800" y="445025"/>
            <a:ext cx="85206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3600"/>
              <a:t>Model Your Data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04800" y="1585500"/>
            <a:ext cx="8520600" cy="29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Why measure?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What to measure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Time series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A/B testing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Conclusions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Repeat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975" y="978075"/>
            <a:ext cx="4781022" cy="318734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62350" y="445025"/>
            <a:ext cx="34356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Iterate</a:t>
            </a: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62400" y="1737525"/>
            <a:ext cx="3435600" cy="28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Model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Visualize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Test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Repeat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3600"/>
              <a:t>MVP and the Future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311700" y="1585500"/>
            <a:ext cx="8520600" cy="29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Define your MVP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Build your roadmap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225" y="0"/>
            <a:ext cx="7705007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3600"/>
              <a:t>See It Coming To Life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11700" y="1585500"/>
            <a:ext cx="8520600" cy="29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Demo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625" y="1096625"/>
            <a:ext cx="4425375" cy="29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04800" y="698603"/>
            <a:ext cx="3769500" cy="17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3600" dirty="0"/>
              <a:t>Build Your Product With TheRoad.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 dirty="0"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476150" y="2542975"/>
            <a:ext cx="4829100" cy="15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</a:rPr>
              <a:t>Email:	</a:t>
            </a:r>
            <a:r>
              <a:rPr lang="en-GB" sz="2400" u="sng" dirty="0">
                <a:solidFill>
                  <a:schemeClr val="hlink"/>
                </a:solidFill>
                <a:hlinkClick r:id="rId4"/>
              </a:rPr>
              <a:t>yoel@theroadtlv.com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</a:rPr>
              <a:t>Web:	</a:t>
            </a:r>
            <a:r>
              <a:rPr lang="en-GB" sz="2400" u="sng" dirty="0">
                <a:solidFill>
                  <a:schemeClr val="hlink"/>
                </a:solidFill>
                <a:hlinkClick r:id="rId5"/>
              </a:rPr>
              <a:t>https://theroadtlv.com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</a:rPr>
              <a:t>Phone: +972 54 6266221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762" y="0"/>
            <a:ext cx="385722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04800" y="445025"/>
            <a:ext cx="39573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What’s In A Product?</a:t>
            </a: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04800" y="1585625"/>
            <a:ext cx="4636200" cy="29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A product is a place where…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Your technology meets your customers to answer their needs and wants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700" y="707662"/>
            <a:ext cx="5592250" cy="372817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3600"/>
              <a:t>1st: KYC</a:t>
            </a: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585500"/>
            <a:ext cx="3240000" cy="29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Know Your Customer: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Who decides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Who pays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Who uses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9553" y="860300"/>
            <a:ext cx="5634455" cy="342289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04800" y="444775"/>
            <a:ext cx="26415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Start With The Need</a:t>
            </a: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04800" y="2369607"/>
            <a:ext cx="2422800" cy="1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</a:rPr>
              <a:t>What is the pain you are solving for?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3600"/>
              <a:t>Your Solution here ____________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585500"/>
            <a:ext cx="3243900" cy="29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How do you solve for customers’ pain?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3 f Words™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Functionality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Flow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Features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981" y="-1"/>
            <a:ext cx="342902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04800" y="445025"/>
            <a:ext cx="39306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3600"/>
              <a:t>Model your Business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04800" y="1585500"/>
            <a:ext cx="3389700" cy="29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Build your business model into your product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Acquisition Costs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Revenue sources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LTV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Forecasts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6017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3600"/>
              <a:t>Ways to your customer’s heart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2427925"/>
            <a:ext cx="8520600" cy="21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Channels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Messages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“Branding Ready”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202" y="0"/>
            <a:ext cx="411379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04800" y="445025"/>
            <a:ext cx="42525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3600"/>
              <a:t>User Personas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04925" y="1585500"/>
            <a:ext cx="4252500" cy="29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Who are your users?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Is there more than one type?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650" y="0"/>
            <a:ext cx="342934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3600"/>
              <a:t>Go With The Flow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585500"/>
            <a:ext cx="8520600" cy="29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Usage scenarios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Actions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Data Flow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States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204</Words>
  <Application>Microsoft Macintosh PowerPoint</Application>
  <PresentationFormat>On-screen Show (16:9)</PresentationFormat>
  <Paragraphs>93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Average</vt:lpstr>
      <vt:lpstr>Comfortaa</vt:lpstr>
      <vt:lpstr>Arial</vt:lpstr>
      <vt:lpstr>Oswald</vt:lpstr>
      <vt:lpstr>Slate</vt:lpstr>
      <vt:lpstr>A Product In The Making</vt:lpstr>
      <vt:lpstr>What’s In A Product?  </vt:lpstr>
      <vt:lpstr>1st: KYC  </vt:lpstr>
      <vt:lpstr>Start With The Need  </vt:lpstr>
      <vt:lpstr>Your Solution here ____________   </vt:lpstr>
      <vt:lpstr>Model your Business   </vt:lpstr>
      <vt:lpstr>Ways to your customer’s heart   </vt:lpstr>
      <vt:lpstr>User Personas    </vt:lpstr>
      <vt:lpstr>Go With The Flow     </vt:lpstr>
      <vt:lpstr>Model Your Data     </vt:lpstr>
      <vt:lpstr>Iterate      </vt:lpstr>
      <vt:lpstr>MVP and the Future     </vt:lpstr>
      <vt:lpstr>See It Coming To Life     </vt:lpstr>
      <vt:lpstr>Build Your Product With TheRoad.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Product In The Making</dc:title>
  <cp:lastModifiedBy>Yoel Frischoff</cp:lastModifiedBy>
  <cp:revision>2</cp:revision>
  <dcterms:modified xsi:type="dcterms:W3CDTF">2019-11-05T13:46:26Z</dcterms:modified>
</cp:coreProperties>
</file>